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61" r:id="rId9"/>
    <p:sldId id="262" r:id="rId10"/>
    <p:sldId id="275" r:id="rId11"/>
    <p:sldId id="276" r:id="rId12"/>
    <p:sldId id="265" r:id="rId13"/>
    <p:sldId id="263" r:id="rId14"/>
    <p:sldId id="271" r:id="rId15"/>
    <p:sldId id="272" r:id="rId16"/>
    <p:sldId id="273" r:id="rId17"/>
    <p:sldId id="274" r:id="rId18"/>
    <p:sldId id="264" r:id="rId19"/>
    <p:sldId id="266" r:id="rId20"/>
    <p:sldId id="267" r:id="rId21"/>
    <p:sldId id="26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0066"/>
    <a:srgbClr val="FFCC00"/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2602" y="-63066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rgbClr val="FFFF66"/>
                </a:solidFill>
                <a:effectLst/>
              </a:rPr>
              <a:t>Народные промыслы России. Городец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758034"/>
            <a:ext cx="7875003" cy="735952"/>
          </a:xfrm>
        </p:spPr>
        <p:txBody>
          <a:bodyPr>
            <a:normAutofit/>
          </a:bodyPr>
          <a:lstStyle/>
          <a:p>
            <a:r>
              <a:rPr lang="ru-RU" sz="1800" dirty="0" err="1" smtClean="0">
                <a:solidFill>
                  <a:srgbClr val="000066"/>
                </a:solidFill>
              </a:rPr>
              <a:t>Изобазительное</a:t>
            </a:r>
            <a:r>
              <a:rPr lang="ru-RU" sz="1800" dirty="0" smtClean="0">
                <a:solidFill>
                  <a:srgbClr val="000066"/>
                </a:solidFill>
              </a:rPr>
              <a:t> искусство. 2 класс</a:t>
            </a:r>
          </a:p>
          <a:p>
            <a:r>
              <a:rPr lang="ru-RU" sz="1800" dirty="0" smtClean="0">
                <a:solidFill>
                  <a:srgbClr val="000066"/>
                </a:solidFill>
              </a:rPr>
              <a:t>Урок 22</a:t>
            </a:r>
            <a:endParaRPr lang="ru-RU" sz="1800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6429" y="6309320"/>
            <a:ext cx="2505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</a:t>
            </a:r>
            <a:r>
              <a:rPr lang="ru-RU" dirty="0" smtClean="0">
                <a:solidFill>
                  <a:srgbClr val="002060"/>
                </a:solidFill>
              </a:rPr>
              <a:t>2013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SONYA\Desktop\презентации\картинки\22\gor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776" y="1772816"/>
            <a:ext cx="3985218" cy="39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sova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1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si\Downloads\инк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408" y="1361565"/>
            <a:ext cx="6313487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1520" y="332656"/>
            <a:ext cx="8640960" cy="792088"/>
          </a:xfrm>
          <a:prstGeom prst="wedgeRoundRectCallout">
            <a:avLst>
              <a:gd name="adj1" fmla="val -20211"/>
              <a:gd name="adj2" fmla="val 4212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Инкрустация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79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si\Downloads\инкр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6456"/>
            <a:ext cx="5038970" cy="660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25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</a:t>
            </a:r>
            <a:r>
              <a:rPr lang="ru-RU" sz="4800" dirty="0" smtClean="0">
                <a:solidFill>
                  <a:srgbClr val="FFFF66"/>
                </a:solidFill>
                <a:effectLst/>
              </a:rPr>
              <a:t>решения</a:t>
            </a:r>
            <a:r>
              <a:rPr lang="ru-RU" sz="4800" dirty="0" smtClean="0">
                <a:solidFill>
                  <a:srgbClr val="FFFF66"/>
                </a:solidFill>
              </a:rPr>
              <a:t>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SONYA\Desktop\презентации\картинки\22\1257642432_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37384"/>
            <a:ext cx="5256584" cy="537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67544" y="0"/>
            <a:ext cx="8280920" cy="1124744"/>
          </a:xfrm>
          <a:prstGeom prst="wedgeRoundRectCallout">
            <a:avLst>
              <a:gd name="adj1" fmla="val -19967"/>
              <a:gd name="adj2" fmla="val 4756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Роспись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SONYA\Desktop\презентации\картинки\22\51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04992"/>
            <a:ext cx="2698632" cy="549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SONYA\Desktop\презентации\картинки\22\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05240"/>
            <a:ext cx="2822680" cy="549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99392"/>
            <a:ext cx="7772400" cy="1362456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  <a:effectLst/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40768"/>
            <a:ext cx="3145893" cy="5340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44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SONYA\Desktop\презентации\картинки\22\1411_lg_6615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76672"/>
            <a:ext cx="3893760" cy="626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65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ONYA\Desktop\презентации\картинки\22\Снимок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2" y="1196752"/>
            <a:ext cx="2016224" cy="204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ONYA\Desktop\презентации\картинки\22\Снимокl;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96752"/>
            <a:ext cx="1984441" cy="204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ONYA\Desktop\презентации\картинки\22\Снимок][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6751"/>
            <a:ext cx="1984441" cy="204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ONYA\Desktop\презентации\картинки\22\Снимокn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2" y="4077072"/>
            <a:ext cx="2016224" cy="204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ONYA\Desktop\презентации\картинки\22\Снимокhj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328" y="4059827"/>
            <a:ext cx="2016224" cy="206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ONYA\Desktop\презентации\картинки\22\Снимокhjhj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408" y="4077072"/>
            <a:ext cx="2098023" cy="204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1520" y="332656"/>
            <a:ext cx="8712968" cy="648072"/>
          </a:xfrm>
          <a:prstGeom prst="wedgeRoundRectCallout">
            <a:avLst>
              <a:gd name="adj1" fmla="val -20010"/>
              <a:gd name="adj2" fmla="val 4313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Этапы росписи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59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15616" y="764704"/>
            <a:ext cx="7056784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1. Толстой кистью нарисовать основные фигуры: круг и два нижних листочка, используя красную или синюю и зеленую краски. Подсушить подмалевок.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2780928"/>
            <a:ext cx="7056784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2. Тонкой кистью черной краской выполнить прорисовку формы цветка.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03680" y="4797152"/>
            <a:ext cx="7044848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3. Тонкой кистью белой краской уточнить форму всех элементов.</a:t>
            </a:r>
          </a:p>
          <a:p>
            <a:pPr algn="ctr"/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49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30352" y="1988840"/>
            <a:ext cx="7772400" cy="22255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Каким должен быть предмет, чтобы его можно было использовать и для </a:t>
            </a:r>
            <a:r>
              <a:rPr lang="ru-RU" sz="3600" dirty="0" smtClean="0">
                <a:solidFill>
                  <a:srgbClr val="000066"/>
                </a:solidFill>
              </a:rPr>
              <a:t>украшения, </a:t>
            </a:r>
            <a:r>
              <a:rPr lang="ru-RU" sz="3600" dirty="0">
                <a:solidFill>
                  <a:srgbClr val="000066"/>
                </a:solidFill>
              </a:rPr>
              <a:t>и для работы?</a:t>
            </a:r>
          </a:p>
        </p:txBody>
      </p:sp>
    </p:spTree>
    <p:extLst>
      <p:ext uri="{BB962C8B-B14F-4D97-AF65-F5344CB8AC3E}">
        <p14:creationId xmlns:p14="http://schemas.microsoft.com/office/powerpoint/2010/main" val="13812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ONYA\Desktop\презентации\картинки\22\jhj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46228" y="1556772"/>
            <a:ext cx="5598340" cy="4675389"/>
          </a:xfrm>
          <a:prstGeom prst="rect">
            <a:avLst/>
          </a:prstGeom>
          <a:noFill/>
          <a:scene3d>
            <a:camera prst="orthographicFront">
              <a:rot lat="0" lon="3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ONYA\Desktop\презентации\картинки\22\l;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688" y="764704"/>
            <a:ext cx="3672408" cy="575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7835208" cy="504056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Оцените свою работу на уроке:</a:t>
            </a:r>
          </a:p>
          <a:p>
            <a:r>
              <a:rPr lang="ru-RU" sz="3200" b="1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r>
              <a:rPr lang="ru-RU" sz="3200" b="1" dirty="0">
                <a:solidFill>
                  <a:srgbClr val="FFFF66"/>
                </a:solidFill>
              </a:rPr>
              <a:t>– Задание выполнено в полном объёме? Без ошибок?</a:t>
            </a:r>
          </a:p>
          <a:p>
            <a:r>
              <a:rPr lang="ru-RU" sz="3200" b="1" dirty="0">
                <a:solidFill>
                  <a:srgbClr val="92D050"/>
                </a:solidFill>
              </a:rPr>
              <a:t>– Ты выполнил работу самостоятельно или с помощью? С чьей? 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– Как бы ты оценил свою работу</a:t>
            </a:r>
            <a:r>
              <a:rPr lang="ru-RU" sz="3200" b="1" dirty="0" smtClean="0">
                <a:solidFill>
                  <a:srgbClr val="0070C0"/>
                </a:solidFill>
              </a:rPr>
              <a:t>?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1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20840" y="2136552"/>
            <a:ext cx="6768752" cy="28803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Принести альбом, карандаш, гуашь, кисти № 2, 6, Рабочую тетрадь.</a:t>
            </a: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700808"/>
            <a:ext cx="7772400" cy="1362456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908720"/>
            <a:ext cx="7704856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0066"/>
                </a:solidFill>
              </a:rPr>
              <a:t>Как </a:t>
            </a:r>
            <a:r>
              <a:rPr lang="ru-RU" sz="4000" dirty="0">
                <a:solidFill>
                  <a:srgbClr val="000066"/>
                </a:solidFill>
              </a:rPr>
              <a:t>использовали эту вещицу?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2708920"/>
            <a:ext cx="7704856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Что вас удивляет?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4509120"/>
            <a:ext cx="7704856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Вы можете себе представить </a:t>
            </a:r>
            <a:r>
              <a:rPr lang="ru-RU" sz="3600" dirty="0" smtClean="0">
                <a:solidFill>
                  <a:srgbClr val="000066"/>
                </a:solidFill>
              </a:rPr>
              <a:t>какой она должна </a:t>
            </a:r>
            <a:r>
              <a:rPr lang="ru-RU" sz="3600" dirty="0">
                <a:solidFill>
                  <a:srgbClr val="000066"/>
                </a:solidFill>
              </a:rPr>
              <a:t>быть?</a:t>
            </a:r>
          </a:p>
        </p:txBody>
      </p:sp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536504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r>
              <a:rPr lang="ru-RU" sz="3600" i="1" dirty="0">
                <a:solidFill>
                  <a:srgbClr val="002060"/>
                </a:solidFill>
              </a:rPr>
              <a:t>В</a:t>
            </a:r>
            <a:r>
              <a:rPr lang="ru-RU" sz="3600" i="1" dirty="0" smtClean="0">
                <a:solidFill>
                  <a:srgbClr val="002060"/>
                </a:solidFill>
              </a:rPr>
              <a:t>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4600" y="2060848"/>
            <a:ext cx="7776864" cy="25202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Каким должен быть предмет, чтобы его можно было использовать и для </a:t>
            </a:r>
            <a:r>
              <a:rPr lang="ru-RU" sz="3600" dirty="0" smtClean="0">
                <a:solidFill>
                  <a:srgbClr val="000066"/>
                </a:solidFill>
              </a:rPr>
              <a:t>украшения, </a:t>
            </a:r>
            <a:r>
              <a:rPr lang="ru-RU" sz="3600" dirty="0">
                <a:solidFill>
                  <a:srgbClr val="000066"/>
                </a:solidFill>
              </a:rPr>
              <a:t>и для работы?</a:t>
            </a:r>
          </a:p>
        </p:txBody>
      </p:sp>
    </p:spTree>
    <p:extLst>
      <p:ext uri="{BB962C8B-B14F-4D97-AF65-F5344CB8AC3E}">
        <p14:creationId xmlns:p14="http://schemas.microsoft.com/office/powerpoint/2010/main" val="371333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SONYA\Desktop\презентации\картинки\22\STP857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3383263" cy="632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379064" y="842576"/>
            <a:ext cx="4320480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Что необычного в этих предметах?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79064" y="2564904"/>
            <a:ext cx="4320480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Какие элементы росписи вы видите?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79064" y="4293096"/>
            <a:ext cx="4320480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Какие цвета использовали мастера?</a:t>
            </a:r>
          </a:p>
        </p:txBody>
      </p:sp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SONYA\Desktop\презентации\картинки\22\0_7d078_13209f55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4104456" cy="586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5" y="1124744"/>
            <a:ext cx="4456113" cy="150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2673350"/>
            <a:ext cx="4456113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035" y="4293096"/>
            <a:ext cx="4456113" cy="150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783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SONYA\Desktop\презентации\картинки\22\145613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60" y="446399"/>
            <a:ext cx="3600400" cy="608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424" y="988760"/>
            <a:ext cx="4456113" cy="150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424" y="2640846"/>
            <a:ext cx="4456113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423" y="4365104"/>
            <a:ext cx="4456113" cy="150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1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9288" y="1844824"/>
            <a:ext cx="7776864" cy="33123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</a:rPr>
              <a:t>Городецкая </a:t>
            </a:r>
            <a:r>
              <a:rPr lang="ru-RU" sz="3200" b="1" dirty="0">
                <a:solidFill>
                  <a:srgbClr val="000066"/>
                </a:solidFill>
              </a:rPr>
              <a:t>роспись</a:t>
            </a:r>
            <a:r>
              <a:rPr lang="ru-RU" sz="3200" dirty="0">
                <a:solidFill>
                  <a:srgbClr val="000066"/>
                </a:solidFill>
              </a:rPr>
              <a:t> родилась в Поволжье по берегам реки Узоры. Крестьяне привозили свои изделия на ярмарку в село Городец, поэтому роспись стали называть городецкой.</a:t>
            </a:r>
          </a:p>
        </p:txBody>
      </p:sp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SONYA\Desktop\презентации\картинки\22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32" y="1340768"/>
            <a:ext cx="7416824" cy="496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256</Words>
  <Application>Microsoft Office PowerPoint</Application>
  <PresentationFormat>Экран (4:3)</PresentationFormat>
  <Paragraphs>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Народные промыслы России. Городец</vt:lpstr>
      <vt:lpstr>Презентация PowerPoint</vt:lpstr>
      <vt:lpstr>Презентация PowerPoint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Поиск решения проблемы</vt:lpstr>
      <vt:lpstr>Поиск решения проблемы</vt:lpstr>
      <vt:lpstr>Презентация PowerPoint</vt:lpstr>
      <vt:lpstr>Презентация PowerPoint</vt:lpstr>
      <vt:lpstr>Поиск решения проблемы</vt:lpstr>
      <vt:lpstr>Поиск решения проблемы</vt:lpstr>
      <vt:lpstr>Поиск решения проблемы</vt:lpstr>
      <vt:lpstr>Презентация PowerPoint</vt:lpstr>
      <vt:lpstr>Презентация PowerPoint</vt:lpstr>
      <vt:lpstr>Презентация PowerPoint</vt:lpstr>
      <vt:lpstr>Выражение решения проблемы</vt:lpstr>
      <vt:lpstr>Продуктивное задание 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13</cp:revision>
  <dcterms:created xsi:type="dcterms:W3CDTF">2012-09-17T15:13:52Z</dcterms:created>
  <dcterms:modified xsi:type="dcterms:W3CDTF">2013-03-16T18:34:33Z</dcterms:modified>
</cp:coreProperties>
</file>