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9" r:id="rId8"/>
    <p:sldId id="263" r:id="rId9"/>
    <p:sldId id="264" r:id="rId10"/>
    <p:sldId id="273" r:id="rId11"/>
    <p:sldId id="274" r:id="rId12"/>
    <p:sldId id="265" r:id="rId13"/>
    <p:sldId id="270" r:id="rId14"/>
    <p:sldId id="272" r:id="rId15"/>
    <p:sldId id="266" r:id="rId16"/>
    <p:sldId id="271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66"/>
    <a:srgbClr val="FFFF66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816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-387424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effectLst/>
              </a:rPr>
              <a:t>Весенние впечатления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83" y="5328392"/>
            <a:ext cx="7854696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0066"/>
                </a:solidFill>
              </a:rPr>
              <a:t>Изобразительное искусство. 2 класс</a:t>
            </a:r>
          </a:p>
          <a:p>
            <a:r>
              <a:rPr lang="ru-RU" sz="2000" dirty="0" smtClean="0">
                <a:solidFill>
                  <a:srgbClr val="000066"/>
                </a:solidFill>
              </a:rPr>
              <a:t>Урок 24</a:t>
            </a:r>
            <a:endParaRPr lang="en-US" sz="2000" dirty="0" smtClean="0">
              <a:solidFill>
                <a:srgbClr val="000066"/>
              </a:solidFill>
            </a:endParaRPr>
          </a:p>
        </p:txBody>
      </p:sp>
      <p:pic>
        <p:nvPicPr>
          <p:cNvPr id="4" name="Picture 5" descr="sov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6429" y="6020026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msi\Downloads\вес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3"/>
            <a:ext cx="5165725" cy="36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Снимокzx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7968"/>
            <a:ext cx="4553121" cy="286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68287"/>
            <a:ext cx="4646488" cy="293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ONYA\Desktop\презентации\картинки\24\Снимокdsf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03" y="512624"/>
            <a:ext cx="418890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62568"/>
            <a:ext cx="4474524" cy="286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8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SONYA\Desktop\презентации\картинки\24\Victor_Borisov-Musatov__May_Flower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66" y="1772816"/>
            <a:ext cx="6058920" cy="493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66"/>
                </a:solidFill>
              </a:rPr>
              <a:t>Один из посетителей выставки, увидев эту картину сказал: «Сколько солнца! Сколько солнца!». Как вы думаете, почему он так сказал? Как художник передал ощущение солнца?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97613" y="188640"/>
            <a:ext cx="7848872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7613" y="188640"/>
            <a:ext cx="7879843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7613" y="188640"/>
            <a:ext cx="7861209" cy="1417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 вы думаете, в этой картине много воздуха? </a:t>
            </a:r>
          </a:p>
        </p:txBody>
      </p:sp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808" y="-243408"/>
            <a:ext cx="7772400" cy="13624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  <a:effectLst/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87624" y="2132856"/>
            <a:ext cx="676875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Как художники пишут воздух в пейзажах?</a:t>
            </a:r>
          </a:p>
        </p:txBody>
      </p:sp>
    </p:spTree>
    <p:extLst>
      <p:ext uri="{BB962C8B-B14F-4D97-AF65-F5344CB8AC3E}">
        <p14:creationId xmlns:p14="http://schemas.microsoft.com/office/powerpoint/2010/main" val="35388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Снимокxzccz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528" y="1340768"/>
            <a:ext cx="60347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9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SONYA\Desktop\презентации\картинки\24\СнимокZX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38992"/>
            <a:ext cx="596316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2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00990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1844824"/>
            <a:ext cx="7704856" cy="30963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Принести альбом, Рабочую тетрадь, карандаш, акварельные краски, кисти (№ 2, № 4, № 6), губку.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8146104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6864" cy="4464496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«Без воздуха пейзаж — не пейзаж! Сколько березок, дубов или сосен ни сажай в своем пейзаже, что ни придумывай,— если воздуха не напишешь — толку не выйдет»,— не раз повторял своим ученикам Алексей Кондратьевич Саврасов, известный русский художник.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332656"/>
            <a:ext cx="80648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Что Саврасов считал самым главным в пейзаже?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1560" y="332656"/>
            <a:ext cx="8064896" cy="14401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А вы когда-нибудь воздух видели?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941168"/>
          </a:xfrm>
        </p:spPr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700808"/>
            <a:ext cx="6768752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000066"/>
                </a:solidFill>
              </a:rPr>
              <a:t>Как художники пишут воздух в пейзажах?</a:t>
            </a:r>
          </a:p>
        </p:txBody>
      </p:sp>
    </p:spTree>
    <p:extLst>
      <p:ext uri="{BB962C8B-B14F-4D97-AF65-F5344CB8AC3E}">
        <p14:creationId xmlns:p14="http://schemas.microsoft.com/office/powerpoint/2010/main" val="371333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2127032"/>
            <a:ext cx="7488832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000066"/>
                </a:solidFill>
              </a:rPr>
              <a:t>Что </a:t>
            </a:r>
            <a:r>
              <a:rPr lang="ru-RU" sz="6000" dirty="0">
                <a:solidFill>
                  <a:srgbClr val="000066"/>
                </a:solidFill>
              </a:rPr>
              <a:t>такое </a:t>
            </a:r>
            <a:r>
              <a:rPr lang="ru-RU" sz="6000" dirty="0" smtClean="0">
                <a:solidFill>
                  <a:srgbClr val="000066"/>
                </a:solidFill>
              </a:rPr>
              <a:t>пейзаж?</a:t>
            </a:r>
            <a:endParaRPr lang="ru-RU" sz="60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4073" y="4797152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NYA\Desktop\презентации\картинки\24\0_5f05d_6124b7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96" y="543600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9696" y="3458002"/>
            <a:ext cx="1768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Тимошин Олег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SONYA\Desktop\презентации\картинки\24\0_2137e_5a915c2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1150"/>
            <a:ext cx="2783372" cy="34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684376" y="3935968"/>
            <a:ext cx="21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Александр </a:t>
            </a:r>
            <a:r>
              <a:rPr lang="ru-RU" dirty="0" err="1" smtClean="0">
                <a:solidFill>
                  <a:srgbClr val="FFC000"/>
                </a:solidFill>
              </a:rPr>
              <a:t>Брюлов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27" y="2860160"/>
            <a:ext cx="352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1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327013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2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028" name="Picture 4" descr="C:\Users\SONYA\Desktop\презентации\картинки\24\0_537e8_e8d07b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962" y="3569931"/>
            <a:ext cx="3506564" cy="293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7744" y="6431986"/>
            <a:ext cx="2062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CC00"/>
                </a:solidFill>
              </a:rPr>
              <a:t>Мартинос</a:t>
            </a:r>
            <a:r>
              <a:rPr lang="ru-RU" dirty="0" smtClean="0">
                <a:solidFill>
                  <a:srgbClr val="FFCC00"/>
                </a:solidFill>
              </a:rPr>
              <a:t> Сарьян</a:t>
            </a:r>
            <a:endParaRPr lang="ru-RU" dirty="0">
              <a:solidFill>
                <a:srgbClr val="FFCC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482" y="5921903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3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ONYA\Desktop\презентации\картинки\24\posterlux-ivanov_mihail_matveevich_1748_1823-krepost_monastir_v_gruzii_180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15780"/>
            <a:ext cx="3498249" cy="275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NYA\Desktop\презентации\картинки\24\18chma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29744"/>
            <a:ext cx="2879725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NYA\Desktop\презентации\картинки\24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139055" cy="28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6302" y="417357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Рубенс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7968" y="3214336"/>
            <a:ext cx="1549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Митрохин Д.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522" y="6367736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Иванов М.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399002"/>
            <a:ext cx="335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1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4350" y="2629561"/>
            <a:ext cx="383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2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0594" y="3565442"/>
            <a:ext cx="37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3</a:t>
            </a:r>
            <a:endParaRPr 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:</a:t>
            </a:r>
          </a:p>
          <a:p>
            <a:r>
              <a:rPr lang="ru-RU" sz="36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6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– Как бы ты оценил свою работу</a:t>
            </a:r>
            <a:r>
              <a:rPr lang="ru-RU" sz="3600" b="1" dirty="0" smtClean="0">
                <a:solidFill>
                  <a:srgbClr val="002060"/>
                </a:solidFill>
              </a:rPr>
              <a:t>?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SONYA\Desktop\презентации\картинки\24\71977533_RooksBackOfSavra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80" y="692696"/>
            <a:ext cx="4573760" cy="56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130616" y="1052736"/>
            <a:ext cx="3888432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0066"/>
                </a:solidFill>
              </a:rPr>
              <a:t>Когда один крестьянин увидел эту картину, то он воскликнул: «Ой, грачи зиму расклевывают». Как вы думаете, почему он так сказал?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95120" y="1052736"/>
            <a:ext cx="3923928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4728" y="1016732"/>
            <a:ext cx="392392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91880" y="1016732"/>
            <a:ext cx="3927168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ONYA\Desktop\презентации\картинки\24\PoldenShishki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41338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644008" y="908720"/>
            <a:ext cx="4392488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Какое состояние природы передал нам художник?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908720"/>
            <a:ext cx="4392488" cy="20882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0066"/>
                </a:solidFill>
              </a:rPr>
              <a:t>Какая местность изображена на картине? Время года? Время суток?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1840" y="916464"/>
            <a:ext cx="4394656" cy="2080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0066"/>
                </a:solidFill>
              </a:rPr>
              <a:t>Что вы можете сказать о композиции картины? Что занимает больше всего места? Сколько места занимает небо?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4008" y="916464"/>
            <a:ext cx="4392488" cy="20804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0066"/>
                </a:solidFill>
              </a:rPr>
              <a:t>Как вы думаете, в этой картине есть воздух? </a:t>
            </a:r>
          </a:p>
        </p:txBody>
      </p:sp>
    </p:spTree>
    <p:extLst>
      <p:ext uri="{BB962C8B-B14F-4D97-AF65-F5344CB8AC3E}">
        <p14:creationId xmlns:p14="http://schemas.microsoft.com/office/powerpoint/2010/main" val="13812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428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Весенние впечатления</vt:lpstr>
      <vt:lpstr>Презентация PowerPoint</vt:lpstr>
      <vt:lpstr>Формулирование проблемы</vt:lpstr>
      <vt:lpstr>Презентация PowerPoint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Презентация PowerPoint</vt:lpstr>
      <vt:lpstr>Презентация PowerPoint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23</cp:revision>
  <dcterms:created xsi:type="dcterms:W3CDTF">2012-09-17T15:13:52Z</dcterms:created>
  <dcterms:modified xsi:type="dcterms:W3CDTF">2013-03-24T18:57:16Z</dcterms:modified>
</cp:coreProperties>
</file>